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295" r:id="rId6"/>
    <p:sldId id="391" r:id="rId7"/>
    <p:sldId id="392" r:id="rId8"/>
    <p:sldId id="382" r:id="rId9"/>
    <p:sldId id="302" r:id="rId10"/>
    <p:sldId id="407" r:id="rId11"/>
    <p:sldId id="408" r:id="rId12"/>
    <p:sldId id="409" r:id="rId13"/>
    <p:sldId id="406" r:id="rId14"/>
    <p:sldId id="399" r:id="rId15"/>
    <p:sldId id="351" r:id="rId16"/>
    <p:sldId id="387" r:id="rId17"/>
    <p:sldId id="305" r:id="rId18"/>
  </p:sldIdLst>
  <p:sldSz cx="12192000" cy="6858000"/>
  <p:notesSz cx="12192000" cy="6858000"/>
  <p:custDataLst>
    <p:tags r:id="rId2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4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 showGuides="1">
      <p:cViewPr varScale="1">
        <p:scale>
          <a:sx n="79" d="100"/>
          <a:sy n="79" d="100"/>
        </p:scale>
        <p:origin x="567" y="51"/>
      </p:cViewPr>
      <p:guideLst>
        <p:guide orient="horz" pos="2884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1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 L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endParaRPr lang="en-US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210" y="1569720"/>
            <a:ext cx="10863580" cy="118745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Modality-Independent Graph Neural Networks with Global Transformers forMultimodal Recommendation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7650" y="5227955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95600" y="5228155"/>
            <a:ext cx="6347333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https://github.com/CrawlScript/MIG-GT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endParaRPr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7" name="图片 26" descr="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9400" y="2895600"/>
            <a:ext cx="6724650" cy="2062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4185" y="2018665"/>
            <a:ext cx="8101965" cy="37509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4075" y="1933575"/>
            <a:ext cx="7741285" cy="38665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2667000"/>
            <a:ext cx="6409055" cy="26104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2133600"/>
            <a:ext cx="5200650" cy="2729865"/>
          </a:xfrm>
          <a:prstGeom prst="rect">
            <a:avLst/>
          </a:prstGeom>
        </p:spPr>
      </p:pic>
      <p:pic>
        <p:nvPicPr>
          <p:cNvPr id="25" name="图片 24" descr="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2057400"/>
            <a:ext cx="5155565" cy="28340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 descr="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635" y="2293620"/>
            <a:ext cx="8672830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54930" y="2362200"/>
            <a:ext cx="6976110" cy="9753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/>
              <a:t>Existing studies default to setting the same K for GNNs across all modalities. However, we observe that the optimal receptive field for GNNs differs across modalities.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5187315" y="3657600"/>
            <a:ext cx="6819900" cy="19342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The optimal K for certain modalities on specific datasets can be as low as 1 or 2, limiting GNNs’ ability to capture global information from vertices across the whole graph. Transformers can potentially capture global information in graphs</a:t>
            </a:r>
            <a:r>
              <a:rPr lang="zh-CN" altLang="en-US"/>
              <a:t>，</a:t>
            </a:r>
            <a:r>
              <a:rPr lang="en-US" altLang="zh-CN"/>
              <a:t>However, Transformers typically require computing attention scores for every vertex pair, resulting in excessive time and space complexity. </a:t>
            </a:r>
            <a:endParaRPr lang="en-US" altLang="zh-CN"/>
          </a:p>
        </p:txBody>
      </p:sp>
      <p:pic>
        <p:nvPicPr>
          <p:cNvPr id="23" name="图片 22" descr="1"/>
          <p:cNvPicPr>
            <a:picLocks noChangeAspect="1"/>
          </p:cNvPicPr>
          <p:nvPr/>
        </p:nvPicPr>
        <p:blipFill>
          <a:blip r:embed="rId9"/>
          <a:srcRect t="18045" r="576"/>
          <a:stretch>
            <a:fillRect/>
          </a:stretch>
        </p:blipFill>
        <p:spPr>
          <a:xfrm>
            <a:off x="450215" y="4343400"/>
            <a:ext cx="4274185" cy="2076450"/>
          </a:xfrm>
          <a:prstGeom prst="rect">
            <a:avLst/>
          </a:prstGeom>
        </p:spPr>
      </p:pic>
      <p:pic>
        <p:nvPicPr>
          <p:cNvPr id="24" name="图片 23" descr="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1600200"/>
            <a:ext cx="4832350" cy="2482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14361"/>
            <a:ext cx="5849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540" y="1524000"/>
            <a:ext cx="10738485" cy="49060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5200" y="2101850"/>
            <a:ext cx="4647565" cy="647700"/>
          </a:xfrm>
          <a:prstGeom prst="rect">
            <a:avLst/>
          </a:prstGeom>
        </p:spPr>
      </p:pic>
      <p:pic>
        <p:nvPicPr>
          <p:cNvPr id="24" name="图片 23" descr="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7595" y="3048000"/>
            <a:ext cx="4453255" cy="633730"/>
          </a:xfrm>
          <a:prstGeom prst="rect">
            <a:avLst/>
          </a:prstGeom>
        </p:spPr>
      </p:pic>
      <p:pic>
        <p:nvPicPr>
          <p:cNvPr id="30" name="图片 29" descr="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3825" y="4108450"/>
            <a:ext cx="5555615" cy="15728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 descr="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1905000"/>
            <a:ext cx="5441950" cy="906780"/>
          </a:xfrm>
          <a:prstGeom prst="rect">
            <a:avLst/>
          </a:prstGeom>
        </p:spPr>
      </p:pic>
      <p:pic>
        <p:nvPicPr>
          <p:cNvPr id="28" name="图片 27" descr="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0840" y="2895600"/>
            <a:ext cx="5561965" cy="1450340"/>
          </a:xfrm>
          <a:prstGeom prst="rect">
            <a:avLst/>
          </a:prstGeom>
        </p:spPr>
      </p:pic>
      <p:pic>
        <p:nvPicPr>
          <p:cNvPr id="29" name="图片 28" descr="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7800" y="4800600"/>
            <a:ext cx="4359910" cy="577850"/>
          </a:xfrm>
          <a:prstGeom prst="rect">
            <a:avLst/>
          </a:prstGeom>
        </p:spPr>
      </p:pic>
      <p:pic>
        <p:nvPicPr>
          <p:cNvPr id="30" name="图片 29" descr="s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1885" y="1752600"/>
            <a:ext cx="2809875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430" y="2055495"/>
            <a:ext cx="4674870" cy="765810"/>
          </a:xfrm>
          <a:prstGeom prst="rect">
            <a:avLst/>
          </a:prstGeom>
        </p:spPr>
      </p:pic>
      <p:pic>
        <p:nvPicPr>
          <p:cNvPr id="24" name="图片 23" descr="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2430" y="3048000"/>
            <a:ext cx="4935220" cy="1002030"/>
          </a:xfrm>
          <a:prstGeom prst="rect">
            <a:avLst/>
          </a:prstGeom>
        </p:spPr>
      </p:pic>
      <p:pic>
        <p:nvPicPr>
          <p:cNvPr id="26" name="图片 25" descr="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4322445"/>
            <a:ext cx="5051425" cy="687070"/>
          </a:xfrm>
          <a:prstGeom prst="rect">
            <a:avLst/>
          </a:prstGeom>
        </p:spPr>
      </p:pic>
      <p:pic>
        <p:nvPicPr>
          <p:cNvPr id="29" name="图片 28" descr="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00" y="5334000"/>
            <a:ext cx="5041265" cy="873125"/>
          </a:xfrm>
          <a:prstGeom prst="rect">
            <a:avLst/>
          </a:prstGeom>
        </p:spPr>
      </p:pic>
      <p:pic>
        <p:nvPicPr>
          <p:cNvPr id="30" name="图片 29" descr="s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5400" y="1828800"/>
            <a:ext cx="2248535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7125" y="2357120"/>
            <a:ext cx="7433945" cy="2803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195" y="2054225"/>
            <a:ext cx="10551795" cy="41332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2940" y="2209800"/>
            <a:ext cx="7665085" cy="33699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  <p:tag name="commondata" val="eyJoZGlkIjoiNjIwZTVkYTY5MzIzY2M2ZTRiZDY5ZjM3YzkxNzU5NT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5537</Words>
  <Application>WPS 演示</Application>
  <PresentationFormat>宽屏</PresentationFormat>
  <Paragraphs>314</Paragraphs>
  <Slides>15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小黑黑</cp:lastModifiedBy>
  <cp:revision>429</cp:revision>
  <dcterms:created xsi:type="dcterms:W3CDTF">2023-09-17T03:47:00Z</dcterms:created>
  <dcterms:modified xsi:type="dcterms:W3CDTF">2025-01-05T05:20:26Z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2023-09-23T16:00:00Z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2052-12.1.0.19302</vt:lpwstr>
  </property>
</Properties>
</file>